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276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00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20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3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4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48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3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53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943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61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89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B3392-6E46-A44A-9698-146415FA599C}" type="datetimeFigureOut">
              <a:rPr lang="fr-FR" smtClean="0"/>
              <a:t>03/12/16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8AD71-05B3-1248-8198-2773CC6B8A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53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1 4"/>
          <p:cNvSpPr/>
          <p:nvPr/>
        </p:nvSpPr>
        <p:spPr>
          <a:xfrm>
            <a:off x="3601453" y="7362837"/>
            <a:ext cx="3256547" cy="1508032"/>
          </a:xfrm>
          <a:prstGeom prst="irregularSeal1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 rot="21219052">
            <a:off x="767155" y="308295"/>
            <a:ext cx="56183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0000"/>
                </a:solidFill>
                <a:latin typeface="LittleBird"/>
                <a:cs typeface="LittleBird"/>
              </a:rPr>
              <a:t>MISSION</a:t>
            </a:r>
            <a:r>
              <a:rPr lang="fr-FR" sz="3600" dirty="0" smtClean="0">
                <a:latin typeface="LittleBird"/>
                <a:cs typeface="LittleBird"/>
              </a:rPr>
              <a:t> </a:t>
            </a:r>
            <a:r>
              <a:rPr lang="fr-FR" sz="4400" dirty="0" smtClean="0">
                <a:solidFill>
                  <a:srgbClr val="3366FF"/>
                </a:solidFill>
                <a:latin typeface="LittleBird"/>
                <a:cs typeface="LittleBird"/>
              </a:rPr>
              <a:t>SUPER</a:t>
            </a:r>
            <a:r>
              <a:rPr lang="fr-FR" sz="3600" dirty="0" smtClean="0">
                <a:solidFill>
                  <a:srgbClr val="3366FF"/>
                </a:solidFill>
                <a:latin typeface="LittleBird"/>
                <a:cs typeface="LittleBird"/>
              </a:rPr>
              <a:t> </a:t>
            </a:r>
            <a:r>
              <a:rPr lang="fr-FR" sz="3600" i="1" dirty="0" smtClean="0">
                <a:latin typeface="LittleBird"/>
                <a:cs typeface="LittleBird"/>
              </a:rPr>
              <a:t>MATINS</a:t>
            </a:r>
            <a:endParaRPr lang="fr-FR" sz="3600" i="1" dirty="0">
              <a:latin typeface="LittleBird"/>
              <a:cs typeface="LittleBird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211346" y="1498740"/>
            <a:ext cx="6576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Noteworthy Light"/>
                <a:cs typeface="Noteworthy Light"/>
              </a:rPr>
              <a:t>Liste des choses à faire avant de partir à l’école</a:t>
            </a:r>
            <a:endParaRPr lang="fr-FR" sz="2800" dirty="0">
              <a:latin typeface="Noteworthy Light"/>
              <a:cs typeface="Noteworthy Light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268701" y="2247073"/>
            <a:ext cx="6522123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age 31" descr="Capture d’écran 2016-11-25 à 18.23.3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366" y="3341277"/>
            <a:ext cx="1095950" cy="930524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140046" y="3415742"/>
            <a:ext cx="147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Aller aux toilettes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3313090" y="4532912"/>
            <a:ext cx="1618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Prendre le petit-déjeuner</a:t>
            </a:r>
            <a:endParaRPr lang="fr-FR" dirty="0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3"/>
          <a:srcRect r="87534" b="39645"/>
          <a:stretch/>
        </p:blipFill>
        <p:spPr>
          <a:xfrm>
            <a:off x="4915926" y="4397051"/>
            <a:ext cx="604185" cy="897030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3"/>
          <a:srcRect l="9323" t="50102" r="71832" b="17894"/>
          <a:stretch/>
        </p:blipFill>
        <p:spPr>
          <a:xfrm>
            <a:off x="5676410" y="4802678"/>
            <a:ext cx="723088" cy="376566"/>
          </a:xfrm>
          <a:prstGeom prst="rect">
            <a:avLst/>
          </a:prstGeom>
        </p:spPr>
      </p:pic>
      <p:sp>
        <p:nvSpPr>
          <p:cNvPr id="37" name="ZoneTexte 36"/>
          <p:cNvSpPr txBox="1"/>
          <p:nvPr/>
        </p:nvSpPr>
        <p:spPr>
          <a:xfrm>
            <a:off x="128655" y="5657419"/>
            <a:ext cx="1618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Se brosser les dents</a:t>
            </a:r>
            <a:endParaRPr lang="fr-FR" dirty="0"/>
          </a:p>
        </p:txBody>
      </p:sp>
      <p:pic>
        <p:nvPicPr>
          <p:cNvPr id="38" name="Image 37" descr="Capture d’écran 2016-11-25 à 18.34.1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431" y="5657419"/>
            <a:ext cx="890885" cy="726859"/>
          </a:xfrm>
          <a:prstGeom prst="rect">
            <a:avLst/>
          </a:prstGeom>
        </p:spPr>
      </p:pic>
      <p:sp>
        <p:nvSpPr>
          <p:cNvPr id="40" name="ZoneTexte 39"/>
          <p:cNvSpPr txBox="1"/>
          <p:nvPr/>
        </p:nvSpPr>
        <p:spPr>
          <a:xfrm rot="21299787">
            <a:off x="4379885" y="7624025"/>
            <a:ext cx="2931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LittleBird"/>
                <a:cs typeface="LittleBird"/>
              </a:rPr>
              <a:t>Youpi !</a:t>
            </a:r>
            <a:endParaRPr lang="fr-FR" sz="4000" dirty="0">
              <a:solidFill>
                <a:srgbClr val="FF0000"/>
              </a:solidFill>
              <a:latin typeface="LittleBird"/>
              <a:cs typeface="LittleBird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274432" y="2472767"/>
            <a:ext cx="4329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/>
              <a:t>Dire Bonjour à tout le monde et se faire un gros c</a:t>
            </a:r>
            <a:r>
              <a:rPr lang="fr-FR" sz="2000" i="1" dirty="0" smtClean="0"/>
              <a:t>âlin</a:t>
            </a:r>
            <a:endParaRPr lang="fr-FR" sz="2000" i="1" dirty="0"/>
          </a:p>
        </p:txBody>
      </p:sp>
      <p:sp>
        <p:nvSpPr>
          <p:cNvPr id="2" name="Coeur 1"/>
          <p:cNvSpPr/>
          <p:nvPr/>
        </p:nvSpPr>
        <p:spPr>
          <a:xfrm>
            <a:off x="5845529" y="2472767"/>
            <a:ext cx="571500" cy="59110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oeur 16"/>
          <p:cNvSpPr/>
          <p:nvPr/>
        </p:nvSpPr>
        <p:spPr>
          <a:xfrm>
            <a:off x="306057" y="2510170"/>
            <a:ext cx="571500" cy="591108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758525" y="6466528"/>
            <a:ext cx="1618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S’habiller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-91855" y="7808440"/>
            <a:ext cx="3668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LittleBird"/>
                <a:cs typeface="LittleBird"/>
              </a:rPr>
              <a:t>Ne pas oublier : </a:t>
            </a:r>
          </a:p>
          <a:p>
            <a:pPr algn="ctr"/>
            <a:r>
              <a:rPr lang="fr-FR" dirty="0" smtClean="0">
                <a:latin typeface="LittleBird"/>
                <a:cs typeface="LittleBird"/>
              </a:rPr>
              <a:t>la bo</a:t>
            </a:r>
            <a:r>
              <a:rPr lang="fr-FR" dirty="0" smtClean="0">
                <a:latin typeface="LittleBird"/>
                <a:cs typeface="LittleBird"/>
              </a:rPr>
              <a:t>îte à goûter // les tickets de cantine // le cartable…</a:t>
            </a:r>
            <a:endParaRPr lang="fr-FR" dirty="0">
              <a:latin typeface="LittleBird"/>
              <a:cs typeface="LittleBird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3779" y="5657419"/>
            <a:ext cx="1443250" cy="14432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9672" y="7020526"/>
            <a:ext cx="762000" cy="762000"/>
          </a:xfrm>
          <a:prstGeom prst="rect">
            <a:avLst/>
          </a:prstGeom>
        </p:spPr>
      </p:pic>
      <p:sp>
        <p:nvSpPr>
          <p:cNvPr id="6" name="Étoile à 5 branches 5"/>
          <p:cNvSpPr/>
          <p:nvPr/>
        </p:nvSpPr>
        <p:spPr>
          <a:xfrm>
            <a:off x="52538" y="3682999"/>
            <a:ext cx="372925" cy="30162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Étoile à 5 branches 25"/>
          <p:cNvSpPr/>
          <p:nvPr/>
        </p:nvSpPr>
        <p:spPr>
          <a:xfrm>
            <a:off x="3110752" y="4532912"/>
            <a:ext cx="372925" cy="30162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Étoile à 5 branches 26"/>
          <p:cNvSpPr/>
          <p:nvPr/>
        </p:nvSpPr>
        <p:spPr>
          <a:xfrm>
            <a:off x="147098" y="6002125"/>
            <a:ext cx="372925" cy="30162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Étoile à 5 branches 27"/>
          <p:cNvSpPr/>
          <p:nvPr/>
        </p:nvSpPr>
        <p:spPr>
          <a:xfrm>
            <a:off x="4447751" y="6027690"/>
            <a:ext cx="372925" cy="301625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271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59</Words>
  <Application>Microsoft Macintosh PowerPoint</Application>
  <PresentationFormat>Présentation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Muti</dc:creator>
  <cp:lastModifiedBy>Virginie Muti</cp:lastModifiedBy>
  <cp:revision>10</cp:revision>
  <dcterms:created xsi:type="dcterms:W3CDTF">2016-11-25T16:16:42Z</dcterms:created>
  <dcterms:modified xsi:type="dcterms:W3CDTF">2016-12-03T11:41:25Z</dcterms:modified>
</cp:coreProperties>
</file>